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sldIdLst>
    <p:sldId id="256" r:id="rId2"/>
    <p:sldId id="257" r:id="rId3"/>
    <p:sldId id="275" r:id="rId4"/>
    <p:sldId id="259" r:id="rId5"/>
    <p:sldId id="271" r:id="rId6"/>
    <p:sldId id="276" r:id="rId7"/>
    <p:sldId id="261" r:id="rId8"/>
    <p:sldId id="262" r:id="rId9"/>
    <p:sldId id="272" r:id="rId10"/>
    <p:sldId id="263" r:id="rId11"/>
    <p:sldId id="273" r:id="rId12"/>
    <p:sldId id="264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77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01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9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1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7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2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87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85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27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62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825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2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A35D-3C8E-4702-8BA8-A32B17968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App: inventory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C86FE-0AAA-48A6-B73E-D688258F7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Umair Rashid (100312938)</a:t>
            </a:r>
          </a:p>
        </p:txBody>
      </p:sp>
    </p:spTree>
    <p:extLst>
      <p:ext uri="{BB962C8B-B14F-4D97-AF65-F5344CB8AC3E}">
        <p14:creationId xmlns:p14="http://schemas.microsoft.com/office/powerpoint/2010/main" val="120549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8AC-6F3D-476D-926D-A71B37E2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31FBD-235B-469D-B5B8-DCE77B45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908963" cy="33189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page can be used update inventory for the store currently logged in the application</a:t>
            </a:r>
          </a:p>
          <a:p>
            <a:r>
              <a:rPr lang="en-US" dirty="0"/>
              <a:t>This feature will not allow the user to update other stores</a:t>
            </a:r>
          </a:p>
          <a:p>
            <a:r>
              <a:rPr lang="en-US" dirty="0"/>
              <a:t>Each store cant have more than 20 item of the same product</a:t>
            </a:r>
          </a:p>
          <a:p>
            <a:r>
              <a:rPr lang="en-US" dirty="0"/>
              <a:t>Valid product ID is between 1 and 100</a:t>
            </a:r>
          </a:p>
          <a:p>
            <a:r>
              <a:rPr lang="en-US" dirty="0"/>
              <a:t>A confirmation will be displayed to the user upon successful update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21685-6798-4107-811B-EB129C00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23" y="2174074"/>
            <a:ext cx="3711929" cy="1002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CB970-A1E5-4631-B025-A88CF009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24" y="3324146"/>
            <a:ext cx="3711929" cy="27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7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9C24-45F1-4393-86E6-5CD9486D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996" y="210185"/>
            <a:ext cx="9603275" cy="1049235"/>
          </a:xfrm>
        </p:spPr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upDate</a:t>
            </a:r>
            <a:r>
              <a:rPr lang="en-US" dirty="0"/>
              <a:t> Page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779B5582-330A-4549-B4DE-8BE464781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312" y="993328"/>
            <a:ext cx="8120471" cy="56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8AC-6F3D-476D-926D-A71B37E2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31FBD-235B-469D-B5B8-DCE77B45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361877" cy="331893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User can change password using this page</a:t>
            </a:r>
          </a:p>
          <a:p>
            <a:pPr lvl="1"/>
            <a:r>
              <a:rPr lang="en-US" dirty="0"/>
              <a:t>User must know the current password</a:t>
            </a:r>
          </a:p>
          <a:p>
            <a:pPr lvl="1"/>
            <a:r>
              <a:rPr lang="en-US" dirty="0"/>
              <a:t>User must enter the valid current password</a:t>
            </a:r>
          </a:p>
          <a:p>
            <a:pPr lvl="1"/>
            <a:r>
              <a:rPr lang="en-US" dirty="0"/>
              <a:t>New password will be entered twice and should be matching.</a:t>
            </a:r>
          </a:p>
          <a:p>
            <a:pPr lvl="1"/>
            <a:r>
              <a:rPr lang="en-US" dirty="0"/>
              <a:t>Changes will take place right away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02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9C24-45F1-4393-86E6-5CD9486D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996" y="210185"/>
            <a:ext cx="9603275" cy="1049235"/>
          </a:xfrm>
        </p:spPr>
        <p:txBody>
          <a:bodyPr/>
          <a:lstStyle/>
          <a:p>
            <a:r>
              <a:rPr lang="en-US" dirty="0"/>
              <a:t>Demo: Password change Page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403A52DB-563A-4104-90FF-D4A2543AD3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568" y="766265"/>
            <a:ext cx="8660863" cy="60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4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4341-C110-4149-818A-FCC59411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087CA-B1A8-4180-B6A0-AC4E1ED8A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for the stores to manage their inventory.</a:t>
            </a:r>
          </a:p>
          <a:p>
            <a:r>
              <a:rPr lang="en-US" dirty="0"/>
              <a:t>The application can help the stores do the following:</a:t>
            </a:r>
          </a:p>
          <a:p>
            <a:pPr lvl="1"/>
            <a:r>
              <a:rPr lang="en-US" dirty="0"/>
              <a:t>Search Inventory By Store</a:t>
            </a:r>
          </a:p>
          <a:p>
            <a:pPr lvl="1"/>
            <a:r>
              <a:rPr lang="en-US" dirty="0"/>
              <a:t>Search Inventory By Product Name</a:t>
            </a:r>
          </a:p>
          <a:p>
            <a:pPr lvl="1"/>
            <a:r>
              <a:rPr lang="en-US" dirty="0"/>
              <a:t>Search Inventory By Product ID</a:t>
            </a:r>
          </a:p>
          <a:p>
            <a:pPr lvl="1"/>
            <a:r>
              <a:rPr lang="en-US" dirty="0"/>
              <a:t>Update Inventory of the store</a:t>
            </a:r>
          </a:p>
          <a:p>
            <a:r>
              <a:rPr lang="en-US" dirty="0"/>
              <a:t>Change password for store login</a:t>
            </a:r>
          </a:p>
        </p:txBody>
      </p:sp>
    </p:spTree>
    <p:extLst>
      <p:ext uri="{BB962C8B-B14F-4D97-AF65-F5344CB8AC3E}">
        <p14:creationId xmlns:p14="http://schemas.microsoft.com/office/powerpoint/2010/main" val="3735555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1D9F-DAA3-411B-BEBE-8FBB1959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68BE-898B-43F3-BDDB-1C7625389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529724" cy="4132519"/>
          </a:xfrm>
        </p:spPr>
        <p:txBody>
          <a:bodyPr>
            <a:normAutofit/>
          </a:bodyPr>
          <a:lstStyle/>
          <a:p>
            <a:r>
              <a:rPr lang="en-US" dirty="0"/>
              <a:t>The database of this application is divided into Four Tables:</a:t>
            </a:r>
          </a:p>
          <a:p>
            <a:pPr lvl="1"/>
            <a:r>
              <a:rPr lang="en-US" dirty="0"/>
              <a:t>Inventory</a:t>
            </a:r>
          </a:p>
          <a:p>
            <a:pPr lvl="1"/>
            <a:r>
              <a:rPr lang="en-US" dirty="0"/>
              <a:t>Stores</a:t>
            </a:r>
          </a:p>
          <a:p>
            <a:pPr lvl="1"/>
            <a:r>
              <a:rPr lang="en-US" dirty="0"/>
              <a:t>Product</a:t>
            </a:r>
          </a:p>
          <a:p>
            <a:pPr lvl="1"/>
            <a:r>
              <a:rPr lang="en-US" dirty="0"/>
              <a:t>User Info</a:t>
            </a:r>
          </a:p>
          <a:p>
            <a:r>
              <a:rPr lang="en-US" dirty="0" err="1"/>
              <a:t>UserInfo</a:t>
            </a:r>
            <a:endParaRPr lang="en-US" dirty="0"/>
          </a:p>
          <a:p>
            <a:pPr lvl="1"/>
            <a:r>
              <a:rPr lang="en-US" dirty="0"/>
              <a:t>Username(Store Number)</a:t>
            </a:r>
          </a:p>
          <a:p>
            <a:pPr lvl="1"/>
            <a:r>
              <a:rPr lang="en-US" dirty="0"/>
              <a:t>Password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A9E3E5-B165-4633-BBB9-0FDA0B2662CD}"/>
              </a:ext>
            </a:extLst>
          </p:cNvPr>
          <p:cNvSpPr txBox="1">
            <a:spLocks/>
          </p:cNvSpPr>
          <p:nvPr/>
        </p:nvSpPr>
        <p:spPr>
          <a:xfrm>
            <a:off x="4985659" y="2015732"/>
            <a:ext cx="3529724" cy="4132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Inventory:</a:t>
            </a:r>
          </a:p>
          <a:p>
            <a:pPr lvl="1"/>
            <a:r>
              <a:rPr lang="en-US" dirty="0"/>
              <a:t>Product ID</a:t>
            </a:r>
          </a:p>
          <a:p>
            <a:pPr lvl="1"/>
            <a:r>
              <a:rPr lang="en-US" dirty="0"/>
              <a:t>Stores Number</a:t>
            </a:r>
          </a:p>
          <a:p>
            <a:pPr lvl="1"/>
            <a:r>
              <a:rPr lang="en-US" dirty="0"/>
              <a:t>Quantity</a:t>
            </a:r>
          </a:p>
          <a:p>
            <a:r>
              <a:rPr lang="en-US" dirty="0"/>
              <a:t>Product :</a:t>
            </a:r>
          </a:p>
          <a:p>
            <a:pPr lvl="1"/>
            <a:r>
              <a:rPr lang="en-US" dirty="0"/>
              <a:t>Product ID</a:t>
            </a:r>
          </a:p>
          <a:p>
            <a:pPr lvl="1"/>
            <a:r>
              <a:rPr lang="en-US" dirty="0"/>
              <a:t>Product Description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Weight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6DBD03-1E47-404E-9246-7FF02A5C432A}"/>
              </a:ext>
            </a:extLst>
          </p:cNvPr>
          <p:cNvSpPr txBox="1">
            <a:spLocks/>
          </p:cNvSpPr>
          <p:nvPr/>
        </p:nvSpPr>
        <p:spPr>
          <a:xfrm>
            <a:off x="7848026" y="2015731"/>
            <a:ext cx="3529724" cy="4132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Stores</a:t>
            </a:r>
          </a:p>
          <a:p>
            <a:pPr lvl="1"/>
            <a:r>
              <a:rPr lang="en-US" dirty="0"/>
              <a:t>Store ID</a:t>
            </a:r>
          </a:p>
          <a:p>
            <a:pPr lvl="1"/>
            <a:r>
              <a:rPr lang="en-US" dirty="0"/>
              <a:t>Street Number</a:t>
            </a:r>
          </a:p>
          <a:p>
            <a:pPr lvl="1"/>
            <a:r>
              <a:rPr lang="en-US" dirty="0"/>
              <a:t>Street Name </a:t>
            </a:r>
          </a:p>
          <a:p>
            <a:pPr lvl="1"/>
            <a:r>
              <a:rPr lang="en-US" dirty="0"/>
              <a:t>City</a:t>
            </a:r>
          </a:p>
          <a:p>
            <a:pPr lvl="1"/>
            <a:r>
              <a:rPr lang="en-US" dirty="0"/>
              <a:t>Province</a:t>
            </a:r>
          </a:p>
          <a:p>
            <a:pPr lvl="1"/>
            <a:r>
              <a:rPr lang="en-US" dirty="0"/>
              <a:t>Phone Number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8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8AC-6F3D-476D-926D-A71B37E2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31FBD-235B-469D-B5B8-DCE77B45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471159" cy="33189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Login Page for the Stores</a:t>
            </a:r>
          </a:p>
          <a:p>
            <a:r>
              <a:rPr lang="en-US" dirty="0"/>
              <a:t>Credentials Needed</a:t>
            </a:r>
          </a:p>
          <a:p>
            <a:pPr lvl="1"/>
            <a:r>
              <a:rPr lang="en-US" dirty="0"/>
              <a:t>Username(4-digit Number) – Store Number</a:t>
            </a:r>
          </a:p>
          <a:p>
            <a:pPr lvl="1"/>
            <a:r>
              <a:rPr lang="en-US" dirty="0"/>
              <a:t>Password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Username validation(Checks if the user entered is between 6601- 6610)</a:t>
            </a:r>
          </a:p>
          <a:p>
            <a:r>
              <a:rPr lang="en-US" dirty="0"/>
              <a:t>Sign out in the navigation bar will allow users to log out</a:t>
            </a:r>
          </a:p>
          <a:p>
            <a:r>
              <a:rPr lang="en-US" dirty="0"/>
              <a:t>After signing out the user will not be able to use the application even if they put the correct URL into the browser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B9615-F61A-43AD-92B4-3B9C42B8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86" y="2088573"/>
            <a:ext cx="4127068" cy="35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5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9C24-45F1-4393-86E6-5CD9486D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996" y="210185"/>
            <a:ext cx="9603275" cy="1049235"/>
          </a:xfrm>
        </p:spPr>
        <p:txBody>
          <a:bodyPr/>
          <a:lstStyle/>
          <a:p>
            <a:r>
              <a:rPr lang="en-US" dirty="0"/>
              <a:t>Demo: Login Page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B38C69C-F01B-497D-A777-9E91FD0C40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801" y="928493"/>
            <a:ext cx="8380398" cy="58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9C24-45F1-4393-86E6-5CD9486D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996" y="210185"/>
            <a:ext cx="9603275" cy="1049235"/>
          </a:xfrm>
        </p:spPr>
        <p:txBody>
          <a:bodyPr/>
          <a:lstStyle/>
          <a:p>
            <a:r>
              <a:rPr lang="en-US" dirty="0"/>
              <a:t>Demo: SIGN OUT DEMO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22E2E217-95A7-4EA2-A6C0-65A3B398F3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3786" y="734802"/>
            <a:ext cx="8753694" cy="609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8AC-6F3D-476D-926D-A71B37E2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31FBD-235B-469D-B5B8-DCE77B45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471159" cy="3318936"/>
          </a:xfrm>
        </p:spPr>
        <p:txBody>
          <a:bodyPr>
            <a:normAutofit/>
          </a:bodyPr>
          <a:lstStyle/>
          <a:p>
            <a:r>
              <a:rPr lang="en-US" dirty="0"/>
              <a:t>Navigation Bar is fixed at the top of the page. </a:t>
            </a:r>
          </a:p>
          <a:p>
            <a:r>
              <a:rPr lang="en-US" dirty="0"/>
              <a:t>It displays the store that is currently logged into the application and it can also be used to log out</a:t>
            </a:r>
          </a:p>
          <a:p>
            <a:r>
              <a:rPr lang="en-US" dirty="0"/>
              <a:t>It has links to the following pages: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Search </a:t>
            </a:r>
          </a:p>
          <a:p>
            <a:pPr lvl="1"/>
            <a:r>
              <a:rPr lang="en-US" dirty="0"/>
              <a:t>Change Password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356FB-4EA1-4B80-8162-EA4C8A38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1579225"/>
            <a:ext cx="11268364" cy="5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8AC-6F3D-476D-926D-A71B37E2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31FBD-235B-469D-B5B8-DCE77B45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856140" cy="3318936"/>
          </a:xfrm>
        </p:spPr>
        <p:txBody>
          <a:bodyPr>
            <a:normAutofit/>
          </a:bodyPr>
          <a:lstStyle/>
          <a:p>
            <a:r>
              <a:rPr lang="en-US" dirty="0"/>
              <a:t>This form can be used to search inventory by the following ways:</a:t>
            </a:r>
          </a:p>
          <a:p>
            <a:pPr lvl="1"/>
            <a:r>
              <a:rPr lang="en-US" dirty="0"/>
              <a:t>By Product ID – Displaying all products in different stores with the same product ID</a:t>
            </a:r>
          </a:p>
          <a:p>
            <a:pPr lvl="1"/>
            <a:r>
              <a:rPr lang="en-US" dirty="0"/>
              <a:t>By Product Name – Display all the products by the name </a:t>
            </a:r>
          </a:p>
          <a:p>
            <a:pPr lvl="1"/>
            <a:r>
              <a:rPr lang="en-US" dirty="0"/>
              <a:t>By Store Number – Display all the inventory of the store </a:t>
            </a:r>
          </a:p>
          <a:p>
            <a:r>
              <a:rPr lang="en-US" dirty="0"/>
              <a:t>Using </a:t>
            </a:r>
            <a:r>
              <a:rPr lang="en-US" dirty="0" err="1"/>
              <a:t>Datatables</a:t>
            </a:r>
            <a:r>
              <a:rPr lang="en-US" dirty="0"/>
              <a:t> to display data.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739D0-923A-4883-9F68-991CB466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572766"/>
            <a:ext cx="9899072" cy="74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9C24-45F1-4393-86E6-5CD9486D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996" y="210185"/>
            <a:ext cx="9603275" cy="1049235"/>
          </a:xfrm>
        </p:spPr>
        <p:txBody>
          <a:bodyPr/>
          <a:lstStyle/>
          <a:p>
            <a:r>
              <a:rPr lang="en-US" dirty="0"/>
              <a:t>Demo: Search Page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93AFD47D-4FE7-4E55-8D49-35D5B00A37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4306" y="734802"/>
            <a:ext cx="8712654" cy="60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203</TotalTime>
  <Words>396</Words>
  <Application>Microsoft Office PowerPoint</Application>
  <PresentationFormat>Widescreen</PresentationFormat>
  <Paragraphs>80</Paragraphs>
  <Slides>13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Gallery</vt:lpstr>
      <vt:lpstr>App: inventory management</vt:lpstr>
      <vt:lpstr>Description</vt:lpstr>
      <vt:lpstr>Database</vt:lpstr>
      <vt:lpstr>Login Page</vt:lpstr>
      <vt:lpstr>Demo: Login Page</vt:lpstr>
      <vt:lpstr>Demo: SIGN OUT DEMO</vt:lpstr>
      <vt:lpstr>Navigation BAR</vt:lpstr>
      <vt:lpstr>Search Inventory</vt:lpstr>
      <vt:lpstr>Demo: Search Page</vt:lpstr>
      <vt:lpstr>Update Inventory</vt:lpstr>
      <vt:lpstr>Demo: upDate Page</vt:lpstr>
      <vt:lpstr>Change Password</vt:lpstr>
      <vt:lpstr>Demo: Password change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App: Employee Management</dc:title>
  <dc:creator>Umair Rashid</dc:creator>
  <cp:lastModifiedBy>Umair Rashid</cp:lastModifiedBy>
  <cp:revision>81</cp:revision>
  <dcterms:created xsi:type="dcterms:W3CDTF">2018-11-27T19:17:28Z</dcterms:created>
  <dcterms:modified xsi:type="dcterms:W3CDTF">2018-11-30T21:34:38Z</dcterms:modified>
</cp:coreProperties>
</file>